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"/>
  </p:notesMasterIdLst>
  <p:sldIdLst>
    <p:sldId id="303" r:id="rId2"/>
  </p:sldIdLst>
  <p:sldSz cx="6858000" cy="9144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79"/>
    <a:srgbClr val="FF9300"/>
    <a:srgbClr val="0096FF"/>
    <a:srgbClr val="00B050"/>
    <a:srgbClr val="942093"/>
    <a:srgbClr val="929000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9"/>
    <p:restoredTop sz="95575"/>
  </p:normalViewPr>
  <p:slideViewPr>
    <p:cSldViewPr snapToGrid="0">
      <p:cViewPr varScale="1">
        <p:scale>
          <a:sx n="79" d="100"/>
          <a:sy n="79" d="100"/>
        </p:scale>
        <p:origin x="3048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02BFC-55AA-1942-80CC-C61A797DE409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2A35E8-8623-064F-BEAF-E5253AEBAB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971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28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93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0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854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47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1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38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360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706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56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1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C61A5-FB54-F141-9B3F-8CEF9B4A3E0C}" type="datetimeFigureOut">
              <a:rPr lang="en-US" smtClean="0"/>
              <a:t>12/18/25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385F0-D376-F14A-8D84-E148D12E07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533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226442-341A-9473-2640-21ADA9715D6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174" t="10006" r="16580" b="7846"/>
          <a:stretch>
            <a:fillRect/>
          </a:stretch>
        </p:blipFill>
        <p:spPr>
          <a:xfrm>
            <a:off x="331249" y="423272"/>
            <a:ext cx="2109987" cy="1535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DD3986-D1D9-9A5F-4981-D10EB4F259E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806" t="7325" r="16580" b="8258"/>
          <a:stretch>
            <a:fillRect/>
          </a:stretch>
        </p:blipFill>
        <p:spPr>
          <a:xfrm>
            <a:off x="4595042" y="2071549"/>
            <a:ext cx="2120291" cy="1578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89EC10-016D-BB92-4568-412045F366A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174" t="7736" r="16580" b="7846"/>
          <a:stretch>
            <a:fillRect/>
          </a:stretch>
        </p:blipFill>
        <p:spPr>
          <a:xfrm>
            <a:off x="2495803" y="2071549"/>
            <a:ext cx="2109986" cy="15781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CB4FB91-FC74-02AD-4423-4A687319529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174" t="10006" r="16580" b="7846"/>
          <a:stretch>
            <a:fillRect/>
          </a:stretch>
        </p:blipFill>
        <p:spPr>
          <a:xfrm>
            <a:off x="2494122" y="423273"/>
            <a:ext cx="2109987" cy="15357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64D75E-9152-6026-1400-28238165BA5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174" t="7196" r="16580" b="8386"/>
          <a:stretch>
            <a:fillRect/>
          </a:stretch>
        </p:blipFill>
        <p:spPr>
          <a:xfrm>
            <a:off x="4604109" y="370225"/>
            <a:ext cx="2109986" cy="15781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4B8565-A120-1256-BAF6-83D5A7BB55A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8174" t="7533" r="16580" b="8049"/>
          <a:stretch>
            <a:fillRect/>
          </a:stretch>
        </p:blipFill>
        <p:spPr>
          <a:xfrm>
            <a:off x="330971" y="3783505"/>
            <a:ext cx="2109986" cy="15781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3861FBC-645E-51DE-1A75-B4AE70B88ED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174" t="8195" r="16580" b="7388"/>
          <a:stretch>
            <a:fillRect/>
          </a:stretch>
        </p:blipFill>
        <p:spPr>
          <a:xfrm>
            <a:off x="331249" y="2082182"/>
            <a:ext cx="2109986" cy="157812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7AFD52D-C119-3D3E-2EB7-6F28DE2896E8}"/>
              </a:ext>
            </a:extLst>
          </p:cNvPr>
          <p:cNvSpPr txBox="1"/>
          <p:nvPr/>
        </p:nvSpPr>
        <p:spPr>
          <a:xfrm>
            <a:off x="70468" y="-1542"/>
            <a:ext cx="20409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931F50-86A3-F509-6DCE-BF27C068B86A}"/>
              </a:ext>
            </a:extLst>
          </p:cNvPr>
          <p:cNvSpPr txBox="1"/>
          <p:nvPr/>
        </p:nvSpPr>
        <p:spPr>
          <a:xfrm>
            <a:off x="508152" y="378894"/>
            <a:ext cx="5277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CTCF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E8CEE1-1EF9-51B8-73CA-739ECF9B8116}"/>
              </a:ext>
            </a:extLst>
          </p:cNvPr>
          <p:cNvSpPr txBox="1"/>
          <p:nvPr/>
        </p:nvSpPr>
        <p:spPr>
          <a:xfrm>
            <a:off x="2659816" y="378893"/>
            <a:ext cx="4619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IRF3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02FE756-4D10-AC77-4965-960426EF2044}"/>
              </a:ext>
            </a:extLst>
          </p:cNvPr>
          <p:cNvSpPr txBox="1"/>
          <p:nvPr/>
        </p:nvSpPr>
        <p:spPr>
          <a:xfrm>
            <a:off x="4773178" y="378893"/>
            <a:ext cx="4619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IRF4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60657FA-51DC-80B6-DAEB-B0F979F8B42D}"/>
              </a:ext>
            </a:extLst>
          </p:cNvPr>
          <p:cNvSpPr txBox="1"/>
          <p:nvPr/>
        </p:nvSpPr>
        <p:spPr>
          <a:xfrm>
            <a:off x="541013" y="2125119"/>
            <a:ext cx="46198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IRF9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B39B29-8B48-491F-2940-8316BDAD20EC}"/>
              </a:ext>
            </a:extLst>
          </p:cNvPr>
          <p:cNvSpPr txBox="1"/>
          <p:nvPr/>
        </p:nvSpPr>
        <p:spPr>
          <a:xfrm>
            <a:off x="2618138" y="2125119"/>
            <a:ext cx="5036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ETV2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5B2538E-B829-0C4E-D5D7-C32AA876201B}"/>
              </a:ext>
            </a:extLst>
          </p:cNvPr>
          <p:cNvSpPr txBox="1"/>
          <p:nvPr/>
        </p:nvSpPr>
        <p:spPr>
          <a:xfrm>
            <a:off x="4773178" y="2125119"/>
            <a:ext cx="5036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ETS1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7E4E2E-C504-B1D8-A376-A21B6E301366}"/>
              </a:ext>
            </a:extLst>
          </p:cNvPr>
          <p:cNvSpPr txBox="1"/>
          <p:nvPr/>
        </p:nvSpPr>
        <p:spPr>
          <a:xfrm>
            <a:off x="508151" y="3949641"/>
            <a:ext cx="4948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IRF8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9560DF5-C2FC-8CF9-423A-D7BC12591D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546" t="45569" r="2846" b="42406"/>
          <a:stretch>
            <a:fillRect/>
          </a:stretch>
        </p:blipFill>
        <p:spPr>
          <a:xfrm>
            <a:off x="6051616" y="598091"/>
            <a:ext cx="718984" cy="457173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325C033-6784-C345-D320-A86C78BA0B36}"/>
              </a:ext>
            </a:extLst>
          </p:cNvPr>
          <p:cNvSpPr txBox="1"/>
          <p:nvPr/>
        </p:nvSpPr>
        <p:spPr>
          <a:xfrm>
            <a:off x="453606" y="5484828"/>
            <a:ext cx="19328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Distance from motif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C94B412-A405-01AA-00C2-9F55E9B57F13}"/>
              </a:ext>
            </a:extLst>
          </p:cNvPr>
          <p:cNvCxnSpPr/>
          <p:nvPr/>
        </p:nvCxnSpPr>
        <p:spPr>
          <a:xfrm>
            <a:off x="209944" y="5592550"/>
            <a:ext cx="27954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E540111C-BB5B-BE6F-9D42-2D676E4097C0}"/>
              </a:ext>
            </a:extLst>
          </p:cNvPr>
          <p:cNvCxnSpPr>
            <a:cxnSpLocks/>
          </p:cNvCxnSpPr>
          <p:nvPr/>
        </p:nvCxnSpPr>
        <p:spPr>
          <a:xfrm flipV="1">
            <a:off x="209944" y="5303292"/>
            <a:ext cx="0" cy="2878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7FBABC3-F2DF-4652-4BF7-6073AADC4789}"/>
              </a:ext>
            </a:extLst>
          </p:cNvPr>
          <p:cNvSpPr txBox="1"/>
          <p:nvPr/>
        </p:nvSpPr>
        <p:spPr>
          <a:xfrm rot="16200000">
            <a:off x="-755870" y="4261356"/>
            <a:ext cx="19328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Tn5 insertion enrichment</a:t>
            </a:r>
          </a:p>
        </p:txBody>
      </p:sp>
    </p:spTree>
    <p:extLst>
      <p:ext uri="{BB962C8B-B14F-4D97-AF65-F5344CB8AC3E}">
        <p14:creationId xmlns:p14="http://schemas.microsoft.com/office/powerpoint/2010/main" val="417994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161998</TotalTime>
  <Words>16</Words>
  <Application>Microsoft Macintosh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Browne, Edward Patrick</dc:creator>
  <cp:lastModifiedBy>Manickam, Ashokkumar</cp:lastModifiedBy>
  <cp:revision>335</cp:revision>
  <dcterms:created xsi:type="dcterms:W3CDTF">2023-03-05T12:33:37Z</dcterms:created>
  <dcterms:modified xsi:type="dcterms:W3CDTF">2025-12-18T15:21:16Z</dcterms:modified>
</cp:coreProperties>
</file>